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erriweath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bold.fntdata"/><Relationship Id="rId25" Type="http://schemas.openxmlformats.org/officeDocument/2006/relationships/font" Target="fonts/Merriweather-regular.fntdata"/><Relationship Id="rId28" Type="http://schemas.openxmlformats.org/officeDocument/2006/relationships/font" Target="fonts/Merriweather-boldItalic.fntdata"/><Relationship Id="rId27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3a61a6f9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3a61a6f9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3a61a6f9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03a61a6f9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3a61a6f9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03a61a6f9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03a61a6f91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03a61a6f91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3a61a6f9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03a61a6f9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3a61a6f91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3a61a6f91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fbda059f8c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fbda059f8c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bda059f8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bda059f8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bda059f8c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bda059f8c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bda059f8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fbda059f8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36c366e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036c366e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36c366e0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036c366e0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36c366e0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036c366e0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3a61a6f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3a61a6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mxking.com/downloads-list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9.png"/><Relationship Id="rId7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npmjs.com/package/dmx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DMX &amp; Art-Net controls in Node.js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the things that light the things do the things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RGBW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4644675" y="500925"/>
            <a:ext cx="4166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Super common, super cheap, super effective</a:t>
            </a:r>
            <a:endParaRPr/>
          </a:p>
        </p:txBody>
      </p:sp>
      <p:sp>
        <p:nvSpPr>
          <p:cNvPr id="139" name="Google Shape;139;p22"/>
          <p:cNvSpPr txBox="1"/>
          <p:nvPr/>
        </p:nvSpPr>
        <p:spPr>
          <a:xfrm>
            <a:off x="4307225" y="960275"/>
            <a:ext cx="4836900" cy="16623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require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'dmx'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registerDriver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'main'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'enttec-usb-dmx-pro'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addUniverse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'u1'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'enttec-usb-dmx-pro'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'COM16'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update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{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});</a:t>
            </a:r>
            <a:endParaRPr>
              <a:highlight>
                <a:srgbClr val="1E1E1E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4307075" y="3017225"/>
            <a:ext cx="48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">
                <a:solidFill>
                  <a:srgbClr val="FF00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FF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00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3:0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chemeClr val="lt1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4:0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4307075" y="3417425"/>
            <a:ext cx="48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">
                <a:solidFill>
                  <a:srgbClr val="FF00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FF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00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3:0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chemeClr val="lt1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4:0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4307075" y="3817625"/>
            <a:ext cx="48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">
                <a:solidFill>
                  <a:srgbClr val="FF00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FF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00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3:255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chemeClr val="lt1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4:0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4307075" y="4225225"/>
            <a:ext cx="48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">
                <a:solidFill>
                  <a:srgbClr val="FF00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FF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00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3:0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chemeClr val="lt1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4:255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4307075" y="4632825"/>
            <a:ext cx="48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">
                <a:solidFill>
                  <a:srgbClr val="FF00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FF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00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3:255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chemeClr val="lt1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4:255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800" y="3417425"/>
            <a:ext cx="2733675" cy="127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DMX Addressable Lighting</a:t>
            </a:r>
            <a:endParaRPr/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4644675" y="500925"/>
            <a:ext cx="4166400" cy="42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Basically the same thing but each led is it’s own 3 </a:t>
            </a:r>
            <a:r>
              <a:rPr lang="en"/>
              <a:t>channels</a:t>
            </a:r>
            <a:r>
              <a:rPr lang="en"/>
              <a:t> (assuming rgb)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Uses many more channels, only 170 rgb leds can fit in a universe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RGB 512/3 = ~170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RGBW 512/4 = 128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Addressables send data down the data line to set the pixels state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clock line is used to tell the pixels the signal is valid, this makes it so the signals don’t need super tight timing, clock isn’t always required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DMX Animations</a:t>
            </a:r>
            <a:endParaRPr/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4644675" y="500925"/>
            <a:ext cx="4166400" cy="17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simple animation object is </a:t>
            </a:r>
            <a:r>
              <a:rPr lang="en"/>
              <a:t>available</a:t>
            </a:r>
            <a:r>
              <a:rPr lang="en"/>
              <a:t> in </a:t>
            </a:r>
            <a:r>
              <a:rPr lang="en"/>
              <a:t>does</a:t>
            </a:r>
            <a:r>
              <a:rPr lang="en"/>
              <a:t> dmx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Runs on the host machine</a:t>
            </a:r>
            <a:endParaRPr/>
          </a:p>
        </p:txBody>
      </p:sp>
      <p:sp>
        <p:nvSpPr>
          <p:cNvPr id="158" name="Google Shape;158;p24"/>
          <p:cNvSpPr txBox="1"/>
          <p:nvPr/>
        </p:nvSpPr>
        <p:spPr>
          <a:xfrm>
            <a:off x="4309425" y="2147825"/>
            <a:ext cx="4836900" cy="27591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require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'dmx'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registerDriver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'main'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'enttec-usb-dmx-pro'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addUniverse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'u1'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'enttec-usb-dmx-pro'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'COM16'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{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off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{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animation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Animation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().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500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off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500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runLoop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Art-Net to </a:t>
            </a:r>
            <a:r>
              <a:rPr lang="en"/>
              <a:t>DMX</a:t>
            </a:r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4644675" y="500925"/>
            <a:ext cx="4166400" cy="44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https://dmxking.com/downloads-list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DMX over UDP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Some devices support artnet and dmx</a:t>
            </a:r>
            <a:endParaRPr/>
          </a:p>
        </p:txBody>
      </p:sp>
      <p:sp>
        <p:nvSpPr>
          <p:cNvPr id="165" name="Google Shape;165;p25"/>
          <p:cNvSpPr txBox="1"/>
          <p:nvPr/>
        </p:nvSpPr>
        <p:spPr>
          <a:xfrm>
            <a:off x="4307225" y="2695325"/>
            <a:ext cx="4836900" cy="14430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require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'dmx'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registerDriver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'main'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'artnet'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addUniverse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'u1'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'artnet'</a:t>
            </a:r>
            <a:r>
              <a:rPr lang="en" sz="1050">
                <a:solidFill>
                  <a:srgbClr val="D4D4D4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'192.168.0.4'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update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({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}); </a:t>
            </a: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// R</a:t>
            </a:r>
            <a:endParaRPr sz="1050">
              <a:solidFill>
                <a:srgbClr val="569CD6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Art-Net Addressable</a:t>
            </a:r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4644675" y="500925"/>
            <a:ext cx="4166400" cy="44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Almost no different than using dmx to addressable lights with less gear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Timing </a:t>
            </a:r>
            <a:r>
              <a:rPr lang="en"/>
              <a:t>sensitive</a:t>
            </a:r>
            <a:r>
              <a:rPr lang="en"/>
              <a:t> strips might not be using the clock pin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Commonly 5v, if you give them 12v they break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Notes</a:t>
            </a:r>
            <a:endParaRPr/>
          </a:p>
        </p:txBody>
      </p:sp>
      <p:sp>
        <p:nvSpPr>
          <p:cNvPr id="177" name="Google Shape;177;p27"/>
          <p:cNvSpPr txBox="1"/>
          <p:nvPr>
            <p:ph idx="1" type="body"/>
          </p:nvPr>
        </p:nvSpPr>
        <p:spPr>
          <a:xfrm>
            <a:off x="4644675" y="500925"/>
            <a:ext cx="4166400" cy="44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Remember channel limits in universe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Check the </a:t>
            </a:r>
            <a:r>
              <a:rPr lang="en"/>
              <a:t>voltages, it’s not uncommon for addressables to be 5v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Lights get hot when wrapped up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Remember the dip switches and channels are 1 indexed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Don’t trust wire colors to mean anything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can you do with </a:t>
            </a:r>
            <a:r>
              <a:rPr lang="en"/>
              <a:t>DMX &amp; Art-Net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Control safe stuff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Led Lights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Light heads with motors and effects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Fog machines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Other </a:t>
            </a:r>
            <a:r>
              <a:rPr lang="en"/>
              <a:t>special</a:t>
            </a:r>
            <a:r>
              <a:rPr lang="en"/>
              <a:t> effects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Control not as safe stuff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Pyrotechnics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Rigging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DMX has no error correction and is super reconfigurable (aka easily misconfigurable)</a:t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7350" y="3280650"/>
            <a:ext cx="1836657" cy="182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2025" y="3567150"/>
            <a:ext cx="1595325" cy="1542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5">
            <a:alphaModFix/>
          </a:blip>
          <a:srcRect b="0" l="20118" r="7511" t="0"/>
          <a:stretch/>
        </p:blipFill>
        <p:spPr>
          <a:xfrm>
            <a:off x="4433050" y="3798700"/>
            <a:ext cx="1154499" cy="88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280638"/>
            <a:ext cx="1828876" cy="182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 rotWithShape="1">
          <a:blip r:embed="rId7">
            <a:alphaModFix/>
          </a:blip>
          <a:srcRect b="18778" l="0" r="0" t="18502"/>
          <a:stretch/>
        </p:blipFill>
        <p:spPr>
          <a:xfrm>
            <a:off x="2479700" y="3182325"/>
            <a:ext cx="1828875" cy="114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DMX Spec vs Reality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644675" y="500925"/>
            <a:ext cx="4166400" cy="22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DMX512-A specifies that the connector must be a five-pin XLR connector.</a:t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675" y="1611562"/>
            <a:ext cx="1951151" cy="115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9936" y="1611562"/>
            <a:ext cx="1951138" cy="11576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4644725" y="1211350"/>
            <a:ext cx="1951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Valid DMX connector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6859900" y="1211350"/>
            <a:ext cx="1951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Banned in 2008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4699450" y="3009825"/>
            <a:ext cx="4080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This is the one we have used most often.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Do not plug into peoples audio </a:t>
            </a: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equipment.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8" name="Google Shape;88;p15"/>
          <p:cNvCxnSpPr>
            <a:endCxn id="84" idx="2"/>
          </p:cNvCxnSpPr>
          <p:nvPr/>
        </p:nvCxnSpPr>
        <p:spPr>
          <a:xfrm flipH="1" rot="10800000">
            <a:off x="7563405" y="2769237"/>
            <a:ext cx="272100" cy="42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DMX Spec vs Reality</a:t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4644675" y="500925"/>
            <a:ext cx="4166400" cy="41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DMX512-A specifies that the universe must be terminated with a 120ohms resistor between the data pair</a:t>
            </a:r>
            <a:endParaRPr/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5000" y="1348745"/>
            <a:ext cx="4809000" cy="11261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4656300" y="2644100"/>
            <a:ext cx="4166400" cy="41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devices are self terminating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Sometimes it works fine if there is no termination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DMX Universes and Channels</a:t>
            </a:r>
            <a:endParaRPr/>
          </a:p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DMX devices are grouped into universes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We </a:t>
            </a:r>
            <a:r>
              <a:rPr lang="en"/>
              <a:t>rarely</a:t>
            </a:r>
            <a:r>
              <a:rPr lang="en"/>
              <a:t> use more than 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device will use a slice of the channels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For example a single RGB light strip uses 3 channels, 1 for red, 1 for blue and 1 for green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RGBW uses 4 channels, 1 more for the white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An led m</a:t>
            </a:r>
            <a:r>
              <a:rPr lang="en"/>
              <a:t>oving head light can use 9-11 channel</a:t>
            </a:r>
            <a:r>
              <a:rPr lang="en"/>
              <a:t>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/>
              <a:t>Note these are 1 indexed, not 0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channel is 8bit so 256 values 0-255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Most of the complexity of dmx is in managing the channels</a:t>
            </a:r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463" y="1711700"/>
            <a:ext cx="3359024" cy="3359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Art-Net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Basically just a UDP version of DMX512-A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Useful for: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Complicated runs where addressing with ips is </a:t>
            </a:r>
            <a:r>
              <a:rPr lang="en"/>
              <a:t>easier</a:t>
            </a:r>
            <a:r>
              <a:rPr lang="en"/>
              <a:t> or more stable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Long runs where the dmx signal would be a challenge to maintain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When a network is </a:t>
            </a:r>
            <a:r>
              <a:rPr lang="en"/>
              <a:t>available</a:t>
            </a:r>
            <a:r>
              <a:rPr lang="en"/>
              <a:t> to </a:t>
            </a:r>
            <a:r>
              <a:rPr lang="en"/>
              <a:t>connect</a:t>
            </a:r>
            <a:r>
              <a:rPr lang="en"/>
              <a:t> isolated </a:t>
            </a:r>
            <a:r>
              <a:rPr lang="en"/>
              <a:t>components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Devices easily convert Art-Net to DMX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npm dmx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4644675" y="500925"/>
            <a:ext cx="4292700" cy="41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https://www.npmjs.com/package/dmx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Simple interface</a:t>
            </a:r>
            <a:endParaRPr/>
          </a:p>
          <a:p>
            <a:pPr indent="-29845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9845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registerDriver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'main'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'enttec-usb-dmx-pro'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9845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addUniverse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'u1'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'enttec-usb-dmx-pro'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'COM16'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98450" lvl="1" marL="9144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update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({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});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RGB</a:t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4644675" y="500925"/>
            <a:ext cx="4166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Super common, super cheap, super effective</a:t>
            </a:r>
            <a:endParaRPr/>
          </a:p>
        </p:txBody>
      </p:sp>
      <p:sp>
        <p:nvSpPr>
          <p:cNvPr id="122" name="Google Shape;122;p20"/>
          <p:cNvSpPr txBox="1"/>
          <p:nvPr/>
        </p:nvSpPr>
        <p:spPr>
          <a:xfrm>
            <a:off x="4307225" y="960275"/>
            <a:ext cx="4836900" cy="18816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require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'dmx'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4EC9B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registerDriver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'main'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'enttec-usb-dmx-pro'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addUniverse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'u1'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'enttec-usb-dmx-pro'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'COM16'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dmx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update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universe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 {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});</a:t>
            </a:r>
            <a:endParaRPr>
              <a:highlight>
                <a:srgbClr val="1E1E1E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3492875" y="3009825"/>
            <a:ext cx="56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">
                <a:solidFill>
                  <a:srgbClr val="FF00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1:255,2:0,3:0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FF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4:0,5:255,6:0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0000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7:0,8:0,9:255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3530025" y="4118225"/>
            <a:ext cx="56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">
                <a:solidFill>
                  <a:schemeClr val="lt1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1:255,2:255,3:255,4:255,5:255,6:255,7:255,8:255,9:255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3492875" y="3564025"/>
            <a:ext cx="56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">
                <a:solidFill>
                  <a:srgbClr val="00FF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1:0,2:255,3:255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FF00FF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4:255,5:0,6:255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FFFF00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7:255,8:255,9:0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600" y="1732175"/>
            <a:ext cx="3976750" cy="23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Addressing and Dip Switches</a:t>
            </a:r>
            <a:endParaRPr/>
          </a:p>
        </p:txBody>
      </p:sp>
      <p:sp>
        <p:nvSpPr>
          <p:cNvPr id="132" name="Google Shape;132;p21"/>
          <p:cNvSpPr txBox="1"/>
          <p:nvPr>
            <p:ph idx="1" type="body"/>
          </p:nvPr>
        </p:nvSpPr>
        <p:spPr>
          <a:xfrm>
            <a:off x="4644675" y="500925"/>
            <a:ext cx="4166400" cy="41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dips switches offset the starting channel of the device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Dmx is 1 indexed, on most devices 0 = 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Dip switches are binary values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 = 1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2 = 2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3 = 4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4 = 8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 + 4 = 9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3 + 4 = 12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1+2+3 = 1+2+4 = 7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device does not modify the </a:t>
            </a:r>
            <a:r>
              <a:rPr lang="en"/>
              <a:t>channels values after it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